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725" y="3128962"/>
            <a:ext cx="36385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41165"/>
            <a:ext cx="1104900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4977172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45635" y="4977172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1824" y="4977172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68254" y="4977172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04312" y="4977172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150681" y="4977172"/>
            <a:ext cx="72008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00808"/>
            <a:ext cx="1160145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2399120"/>
            <a:ext cx="576064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4383" y="2911586"/>
            <a:ext cx="576064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85108" y="3444149"/>
            <a:ext cx="576064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0834" y="5242806"/>
            <a:ext cx="5327173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0834" y="5725127"/>
            <a:ext cx="5327173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200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385222"/>
            <a:ext cx="3744416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3988124"/>
            <a:ext cx="3744416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4460397"/>
            <a:ext cx="3744416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5400" y="4872380"/>
            <a:ext cx="3744416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5400" y="5465233"/>
            <a:ext cx="5328592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010900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758896"/>
            <a:ext cx="36004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48425" y="3758896"/>
            <a:ext cx="36004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12688" y="3758896"/>
            <a:ext cx="36004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57295" y="4502475"/>
            <a:ext cx="36004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73734" y="4502475"/>
            <a:ext cx="36004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78674" y="4502475"/>
            <a:ext cx="36004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2026-01-15T09:14:47Z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